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1" d="100"/>
          <a:sy n="71" d="100"/>
        </p:scale>
        <p:origin x="67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39CAA3-A484-5EA3-F3D8-3CBA8BF5C9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46CAA6F-BB24-0B71-CB02-406D627CAE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6BE640F-70E9-AA59-AAAF-2B5FB3812A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94F6F-3D11-4CA6-A488-EC3AC1FA2CE2}" type="datetimeFigureOut">
              <a:rPr lang="es-MX" smtClean="0"/>
              <a:t>17/04/2025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F33290F-B1A5-5830-FE48-9191A8AE2F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D2507F4-8530-099D-7B0F-8D1E463747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112C0-7982-41FA-ABCA-3A6B3BE0BD2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8409048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DC7404-048D-687F-F5B4-A24BA13DC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4C7BF82F-5A26-35CC-D63C-4A3EFD7213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1B4A912-4502-3FD3-9BED-EFC9736437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94F6F-3D11-4CA6-A488-EC3AC1FA2CE2}" type="datetimeFigureOut">
              <a:rPr lang="es-MX" smtClean="0"/>
              <a:t>17/04/2025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2BF2D73-CE35-0E4E-A823-57B0623380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45A2B5D-9FF7-202D-36C3-D42AD7FEAB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112C0-7982-41FA-ABCA-3A6B3BE0BD2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7289900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2F851316-6F18-F989-BDD9-868308B6E1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D9389E3-5F1E-C1CB-5272-678AA5418F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72141FF-7FB2-4C22-0A2D-8E274E7443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94F6F-3D11-4CA6-A488-EC3AC1FA2CE2}" type="datetimeFigureOut">
              <a:rPr lang="es-MX" smtClean="0"/>
              <a:t>17/04/2025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A91FA95-0F5C-5A04-1B6A-199D7D071C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EF465F0-24D2-A0F3-4D36-125AE14A4E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112C0-7982-41FA-ABCA-3A6B3BE0BD2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2998592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EA5180-32D9-A4DA-120F-BE7E87E1B5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D668642-CA9B-B34A-0D0D-BAB2DEDF9A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AC39B2E-A383-6D45-5127-A4435D91A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94F6F-3D11-4CA6-A488-EC3AC1FA2CE2}" type="datetimeFigureOut">
              <a:rPr lang="es-MX" smtClean="0"/>
              <a:t>17/04/2025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B7B342E-71DF-4BC8-B4A6-80AF26C298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C7827E6-144C-BD4D-423F-96DE54ED0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112C0-7982-41FA-ABCA-3A6B3BE0BD2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7299089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9AFD44-47E3-574A-86A1-67DE23BF54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1600AD5-9BCE-9CEB-E121-3B596DF26F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3A58215-756B-8D8B-02CA-8012D2D319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94F6F-3D11-4CA6-A488-EC3AC1FA2CE2}" type="datetimeFigureOut">
              <a:rPr lang="es-MX" smtClean="0"/>
              <a:t>17/04/2025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0D58C38-219D-5717-1C16-AB77DE4151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09C5822-F0EF-AC26-FE6A-AE1EE48C35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112C0-7982-41FA-ABCA-3A6B3BE0BD2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0677449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3F93B71-1BBB-C363-D10C-E26E54B9F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0A9CD4A-C513-FEAA-DB33-052AC7F4BE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B00BCB0-3767-DFD7-A438-B672C2A1E7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1A61E7A-80F9-65E4-79B9-369EEE64CC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94F6F-3D11-4CA6-A488-EC3AC1FA2CE2}" type="datetimeFigureOut">
              <a:rPr lang="es-MX" smtClean="0"/>
              <a:t>17/04/2025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658DAA0-7A31-B70D-C865-55E1E7E114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B51A1E2-0D64-5973-3A7E-41CF7DF2A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112C0-7982-41FA-ABCA-3A6B3BE0BD2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8937447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8A2D1FE-5BC4-B64B-6781-45C6963ABD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0864D64-0544-3CF6-7388-159B0C2837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83892095-0386-1FB1-E0D7-0F136A3D3C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9718C7C9-F31A-2291-7FEF-9FB65143542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4F0A2156-CB77-CABC-41B0-4A8B0CCAC3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786ADD53-816D-6702-4A63-B74E75301C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94F6F-3D11-4CA6-A488-EC3AC1FA2CE2}" type="datetimeFigureOut">
              <a:rPr lang="es-MX" smtClean="0"/>
              <a:t>17/04/2025</a:t>
            </a:fld>
            <a:endParaRPr lang="es-MX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20534F98-2AE7-C222-67C3-7C71105A17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9D337910-173A-4E80-97BF-F210C1C7E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112C0-7982-41FA-ABCA-3A6B3BE0BD2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2771265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0B6B1E2-0570-2B41-F51F-54C81E701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1834904D-2F6A-58C2-227C-2326706142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94F6F-3D11-4CA6-A488-EC3AC1FA2CE2}" type="datetimeFigureOut">
              <a:rPr lang="es-MX" smtClean="0"/>
              <a:t>17/04/2025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84A21C74-37D9-5B3F-1CF7-E5A4B15881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BF1727CD-27EE-2BA0-8127-F1996FC3D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112C0-7982-41FA-ABCA-3A6B3BE0BD2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497990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92126B71-EB2C-DBE9-534F-0FDE4FF32C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94F6F-3D11-4CA6-A488-EC3AC1FA2CE2}" type="datetimeFigureOut">
              <a:rPr lang="es-MX" smtClean="0"/>
              <a:t>17/04/2025</a:t>
            </a:fld>
            <a:endParaRPr lang="es-MX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3D54EA91-768C-48AB-BE31-DE6BED1EB2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96DC004-4FFF-3B7D-EE91-BFA55D405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112C0-7982-41FA-ABCA-3A6B3BE0BD2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6041998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6FD34C-DF17-653C-D4EC-87FEA0DCED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D6AA807-2D97-1805-F814-FD9445FBCE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0F69DA7-11E1-AFC5-CF28-8AD76244E1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E5A97AA-74D2-C0F1-4ABD-7115875626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94F6F-3D11-4CA6-A488-EC3AC1FA2CE2}" type="datetimeFigureOut">
              <a:rPr lang="es-MX" smtClean="0"/>
              <a:t>17/04/2025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4F47CD8-A344-4DAD-758F-74266F9499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B7A0806-1F8F-C620-BB96-EF96F5BD6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112C0-7982-41FA-ABCA-3A6B3BE0BD2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7777806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0A12C0-CF1A-256B-3EEC-0BD2915391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204B77CB-8C37-E203-7948-03EEFCA1BB1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D5BDFAD3-A64F-AE32-362C-43655220CE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5613C2A-149C-8659-F544-A64D73C413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94F6F-3D11-4CA6-A488-EC3AC1FA2CE2}" type="datetimeFigureOut">
              <a:rPr lang="es-MX" smtClean="0"/>
              <a:t>17/04/2025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09997B7-BF79-E3F0-33D0-7913E7A44D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0094ADD-82B6-774E-577F-8D3BCB359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112C0-7982-41FA-ABCA-3A6B3BE0BD2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751994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CEE29661-148D-8BEC-EC85-6A28DCA3D8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AE97A6D-261E-0E74-A41A-27DCB63AA2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E02EFD6-851D-26AD-87E5-264AA4E023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AF94F6F-3D11-4CA6-A488-EC3AC1FA2CE2}" type="datetimeFigureOut">
              <a:rPr lang="es-MX" smtClean="0"/>
              <a:t>17/04/2025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AB74C8D-9501-4A47-6C7C-021FE4D117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1EDE19E-B070-AC49-8692-E60A8F925A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88112C0-7982-41FA-ABCA-3A6B3BE0BD2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898927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11" Type="http://schemas.openxmlformats.org/officeDocument/2006/relationships/image" Target="../media/image68.png"/><Relationship Id="rId5" Type="http://schemas.openxmlformats.org/officeDocument/2006/relationships/image" Target="../media/image62.png"/><Relationship Id="rId10" Type="http://schemas.openxmlformats.org/officeDocument/2006/relationships/image" Target="../media/image67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677BAFB-3BD3-41BB-9107-FAE224AE2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6823A9B-C188-42D4-847C-3AD928DB14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42784" y="253140"/>
            <a:ext cx="6184555" cy="6184555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4B557F3-1A0C-4749-A6DB-EAC082DF3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24848" y="253140"/>
            <a:ext cx="6184555" cy="6184555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5D55AA6-3751-494F-868A-DCEDC5CE82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03723" y="136525"/>
            <a:ext cx="6184555" cy="6184555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A596AE9-7630-BC84-0B22-F4AF4E3C1E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81400" y="965580"/>
            <a:ext cx="5204489" cy="3160593"/>
          </a:xfrm>
        </p:spPr>
        <p:txBody>
          <a:bodyPr>
            <a:normAutofit/>
          </a:bodyPr>
          <a:lstStyle/>
          <a:p>
            <a:r>
              <a:rPr lang="es-MX" sz="5400">
                <a:solidFill>
                  <a:schemeClr val="bg1"/>
                </a:solidFill>
              </a:rPr>
              <a:t>Introducción a datos y el análisis de datos</a:t>
            </a:r>
          </a:p>
        </p:txBody>
      </p:sp>
      <p:sp>
        <p:nvSpPr>
          <p:cNvPr id="15" name="Graphic 212">
            <a:extLst>
              <a:ext uri="{FF2B5EF4-FFF2-40B4-BE49-F238E27FC236}">
                <a16:creationId xmlns:a16="http://schemas.microsoft.com/office/drawing/2014/main" id="{4D4C00DC-4DC6-4CD2-9E31-F17E6CEBC5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56275" y="975977"/>
            <a:ext cx="413564" cy="4135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17" name="Graphic 212">
            <a:extLst>
              <a:ext uri="{FF2B5EF4-FFF2-40B4-BE49-F238E27FC236}">
                <a16:creationId xmlns:a16="http://schemas.microsoft.com/office/drawing/2014/main" id="{D82AB1B2-7970-42CF-8BF5-567C69E9F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56275" y="975977"/>
            <a:ext cx="413564" cy="4135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grpSp>
        <p:nvGrpSpPr>
          <p:cNvPr id="19" name="Graphic 190">
            <a:extLst>
              <a:ext uri="{FF2B5EF4-FFF2-40B4-BE49-F238E27FC236}">
                <a16:creationId xmlns:a16="http://schemas.microsoft.com/office/drawing/2014/main" id="{66FB5A75-BDE2-4F12-A95B-C48788A76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080947" y="1755501"/>
            <a:ext cx="1598829" cy="531293"/>
            <a:chOff x="2504802" y="1755501"/>
            <a:chExt cx="1598829" cy="531293"/>
          </a:xfrm>
          <a:solidFill>
            <a:schemeClr val="bg1"/>
          </a:solidFill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DC86CBC8-A814-4C0C-A287-7C549693D2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2113855"/>
              <a:ext cx="1598614" cy="172939"/>
            </a:xfrm>
            <a:custGeom>
              <a:avLst/>
              <a:gdLst>
                <a:gd name="connsiteX0" fmla="*/ 1248648 w 1598614"/>
                <a:gd name="connsiteY0" fmla="*/ 172939 h 172939"/>
                <a:gd name="connsiteX1" fmla="*/ 1123031 w 1598614"/>
                <a:gd name="connsiteY1" fmla="*/ 92708 h 172939"/>
                <a:gd name="connsiteX2" fmla="*/ 1024085 w 1598614"/>
                <a:gd name="connsiteY2" fmla="*/ 29469 h 172939"/>
                <a:gd name="connsiteX3" fmla="*/ 925140 w 1598614"/>
                <a:gd name="connsiteY3" fmla="*/ 92708 h 172939"/>
                <a:gd name="connsiteX4" fmla="*/ 799522 w 1598614"/>
                <a:gd name="connsiteY4" fmla="*/ 172939 h 172939"/>
                <a:gd name="connsiteX5" fmla="*/ 799522 w 1598614"/>
                <a:gd name="connsiteY5" fmla="*/ 172939 h 172939"/>
                <a:gd name="connsiteX6" fmla="*/ 673905 w 1598614"/>
                <a:gd name="connsiteY6" fmla="*/ 92708 h 172939"/>
                <a:gd name="connsiteX7" fmla="*/ 574959 w 1598614"/>
                <a:gd name="connsiteY7" fmla="*/ 29469 h 172939"/>
                <a:gd name="connsiteX8" fmla="*/ 476014 w 1598614"/>
                <a:gd name="connsiteY8" fmla="*/ 92708 h 172939"/>
                <a:gd name="connsiteX9" fmla="*/ 350396 w 1598614"/>
                <a:gd name="connsiteY9" fmla="*/ 172939 h 172939"/>
                <a:gd name="connsiteX10" fmla="*/ 224778 w 1598614"/>
                <a:gd name="connsiteY10" fmla="*/ 92708 h 172939"/>
                <a:gd name="connsiteX11" fmla="*/ 125833 w 1598614"/>
                <a:gd name="connsiteY11" fmla="*/ 29469 h 172939"/>
                <a:gd name="connsiteX12" fmla="*/ 26887 w 1598614"/>
                <a:gd name="connsiteY12" fmla="*/ 92708 h 172939"/>
                <a:gd name="connsiteX13" fmla="*/ 0 w 1598614"/>
                <a:gd name="connsiteY13" fmla="*/ 80232 h 172939"/>
                <a:gd name="connsiteX14" fmla="*/ 125618 w 1598614"/>
                <a:gd name="connsiteY14" fmla="*/ 0 h 172939"/>
                <a:gd name="connsiteX15" fmla="*/ 251235 w 1598614"/>
                <a:gd name="connsiteY15" fmla="*/ 80232 h 172939"/>
                <a:gd name="connsiteX16" fmla="*/ 350181 w 1598614"/>
                <a:gd name="connsiteY16" fmla="*/ 143471 h 172939"/>
                <a:gd name="connsiteX17" fmla="*/ 449126 w 1598614"/>
                <a:gd name="connsiteY17" fmla="*/ 80232 h 172939"/>
                <a:gd name="connsiteX18" fmla="*/ 574744 w 1598614"/>
                <a:gd name="connsiteY18" fmla="*/ 0 h 172939"/>
                <a:gd name="connsiteX19" fmla="*/ 700362 w 1598614"/>
                <a:gd name="connsiteY19" fmla="*/ 80232 h 172939"/>
                <a:gd name="connsiteX20" fmla="*/ 799307 w 1598614"/>
                <a:gd name="connsiteY20" fmla="*/ 143471 h 172939"/>
                <a:gd name="connsiteX21" fmla="*/ 799307 w 1598614"/>
                <a:gd name="connsiteY21" fmla="*/ 143471 h 172939"/>
                <a:gd name="connsiteX22" fmla="*/ 898253 w 1598614"/>
                <a:gd name="connsiteY22" fmla="*/ 80232 h 172939"/>
                <a:gd name="connsiteX23" fmla="*/ 1023870 w 1598614"/>
                <a:gd name="connsiteY23" fmla="*/ 0 h 172939"/>
                <a:gd name="connsiteX24" fmla="*/ 1149488 w 1598614"/>
                <a:gd name="connsiteY24" fmla="*/ 80232 h 172939"/>
                <a:gd name="connsiteX25" fmla="*/ 1248433 w 1598614"/>
                <a:gd name="connsiteY25" fmla="*/ 143471 h 172939"/>
                <a:gd name="connsiteX26" fmla="*/ 1347379 w 1598614"/>
                <a:gd name="connsiteY26" fmla="*/ 80232 h 172939"/>
                <a:gd name="connsiteX27" fmla="*/ 1472997 w 1598614"/>
                <a:gd name="connsiteY27" fmla="*/ 0 h 172939"/>
                <a:gd name="connsiteX28" fmla="*/ 1598614 w 1598614"/>
                <a:gd name="connsiteY28" fmla="*/ 80232 h 172939"/>
                <a:gd name="connsiteX29" fmla="*/ 1571942 w 1598614"/>
                <a:gd name="connsiteY29" fmla="*/ 92708 h 172939"/>
                <a:gd name="connsiteX30" fmla="*/ 1472997 w 1598614"/>
                <a:gd name="connsiteY30" fmla="*/ 29469 h 172939"/>
                <a:gd name="connsiteX31" fmla="*/ 1374051 w 1598614"/>
                <a:gd name="connsiteY31" fmla="*/ 92708 h 172939"/>
                <a:gd name="connsiteX32" fmla="*/ 1248648 w 1598614"/>
                <a:gd name="connsiteY32" fmla="*/ 172939 h 172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614" h="172939">
                  <a:moveTo>
                    <a:pt x="1248648" y="172939"/>
                  </a:moveTo>
                  <a:cubicBezTo>
                    <a:pt x="1194229" y="172939"/>
                    <a:pt x="1146046" y="142180"/>
                    <a:pt x="1123031" y="92708"/>
                  </a:cubicBezTo>
                  <a:cubicBezTo>
                    <a:pt x="1104962" y="53775"/>
                    <a:pt x="1067105" y="29469"/>
                    <a:pt x="1024085" y="29469"/>
                  </a:cubicBezTo>
                  <a:cubicBezTo>
                    <a:pt x="981066" y="29469"/>
                    <a:pt x="943208" y="53775"/>
                    <a:pt x="925140" y="92708"/>
                  </a:cubicBezTo>
                  <a:cubicBezTo>
                    <a:pt x="902124" y="142180"/>
                    <a:pt x="853942" y="172939"/>
                    <a:pt x="799522" y="172939"/>
                  </a:cubicBezTo>
                  <a:cubicBezTo>
                    <a:pt x="799522" y="172939"/>
                    <a:pt x="799522" y="172939"/>
                    <a:pt x="799522" y="172939"/>
                  </a:cubicBezTo>
                  <a:cubicBezTo>
                    <a:pt x="744887" y="172939"/>
                    <a:pt x="696920" y="142180"/>
                    <a:pt x="673905" y="92708"/>
                  </a:cubicBezTo>
                  <a:cubicBezTo>
                    <a:pt x="655836" y="53775"/>
                    <a:pt x="617979" y="29469"/>
                    <a:pt x="574959" y="29469"/>
                  </a:cubicBezTo>
                  <a:cubicBezTo>
                    <a:pt x="531939" y="29469"/>
                    <a:pt x="494082" y="53775"/>
                    <a:pt x="476014" y="92708"/>
                  </a:cubicBezTo>
                  <a:cubicBezTo>
                    <a:pt x="452998" y="142180"/>
                    <a:pt x="405031" y="172939"/>
                    <a:pt x="350396" y="172939"/>
                  </a:cubicBezTo>
                  <a:cubicBezTo>
                    <a:pt x="295976" y="172939"/>
                    <a:pt x="247794" y="142180"/>
                    <a:pt x="224778" y="92708"/>
                  </a:cubicBezTo>
                  <a:cubicBezTo>
                    <a:pt x="206710" y="53775"/>
                    <a:pt x="168853" y="29469"/>
                    <a:pt x="125833" y="29469"/>
                  </a:cubicBezTo>
                  <a:cubicBezTo>
                    <a:pt x="82813" y="29469"/>
                    <a:pt x="44956" y="53775"/>
                    <a:pt x="26887" y="92708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268" y="30759"/>
                    <a:pt x="969235" y="0"/>
                    <a:pt x="1023870" y="0"/>
                  </a:cubicBezTo>
                  <a:cubicBezTo>
                    <a:pt x="1078505" y="0"/>
                    <a:pt x="1126472" y="30759"/>
                    <a:pt x="1149488" y="80232"/>
                  </a:cubicBezTo>
                  <a:cubicBezTo>
                    <a:pt x="1167556" y="119165"/>
                    <a:pt x="1205414" y="143471"/>
                    <a:pt x="1248433" y="143471"/>
                  </a:cubicBezTo>
                  <a:cubicBezTo>
                    <a:pt x="1291453" y="143471"/>
                    <a:pt x="1329311" y="119165"/>
                    <a:pt x="1347379" y="80232"/>
                  </a:cubicBezTo>
                  <a:cubicBezTo>
                    <a:pt x="1370394" y="30759"/>
                    <a:pt x="1418361" y="0"/>
                    <a:pt x="1472997" y="0"/>
                  </a:cubicBezTo>
                  <a:cubicBezTo>
                    <a:pt x="1527632" y="0"/>
                    <a:pt x="1575814" y="30759"/>
                    <a:pt x="1598614" y="80232"/>
                  </a:cubicBezTo>
                  <a:lnTo>
                    <a:pt x="1571942" y="92708"/>
                  </a:lnTo>
                  <a:cubicBezTo>
                    <a:pt x="1553874" y="53775"/>
                    <a:pt x="1515801" y="29469"/>
                    <a:pt x="1472997" y="29469"/>
                  </a:cubicBezTo>
                  <a:cubicBezTo>
                    <a:pt x="1429977" y="29469"/>
                    <a:pt x="1392119" y="53775"/>
                    <a:pt x="1374051" y="92708"/>
                  </a:cubicBezTo>
                  <a:cubicBezTo>
                    <a:pt x="1351251" y="142180"/>
                    <a:pt x="1303069" y="172939"/>
                    <a:pt x="1248648" y="172939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6AA52F4F-14E6-402F-A196-668B9CA9BC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1755501"/>
              <a:ext cx="1598829" cy="172724"/>
            </a:xfrm>
            <a:custGeom>
              <a:avLst/>
              <a:gdLst>
                <a:gd name="connsiteX0" fmla="*/ 1248648 w 1598829"/>
                <a:gd name="connsiteY0" fmla="*/ 172724 h 172724"/>
                <a:gd name="connsiteX1" fmla="*/ 1123031 w 1598829"/>
                <a:gd name="connsiteY1" fmla="*/ 92492 h 172724"/>
                <a:gd name="connsiteX2" fmla="*/ 1024085 w 1598829"/>
                <a:gd name="connsiteY2" fmla="*/ 29253 h 172724"/>
                <a:gd name="connsiteX3" fmla="*/ 925140 w 1598829"/>
                <a:gd name="connsiteY3" fmla="*/ 92492 h 172724"/>
                <a:gd name="connsiteX4" fmla="*/ 799522 w 1598829"/>
                <a:gd name="connsiteY4" fmla="*/ 172724 h 172724"/>
                <a:gd name="connsiteX5" fmla="*/ 799522 w 1598829"/>
                <a:gd name="connsiteY5" fmla="*/ 172724 h 172724"/>
                <a:gd name="connsiteX6" fmla="*/ 673905 w 1598829"/>
                <a:gd name="connsiteY6" fmla="*/ 92492 h 172724"/>
                <a:gd name="connsiteX7" fmla="*/ 574959 w 1598829"/>
                <a:gd name="connsiteY7" fmla="*/ 29253 h 172724"/>
                <a:gd name="connsiteX8" fmla="*/ 476014 w 1598829"/>
                <a:gd name="connsiteY8" fmla="*/ 92492 h 172724"/>
                <a:gd name="connsiteX9" fmla="*/ 350396 w 1598829"/>
                <a:gd name="connsiteY9" fmla="*/ 172724 h 172724"/>
                <a:gd name="connsiteX10" fmla="*/ 224778 w 1598829"/>
                <a:gd name="connsiteY10" fmla="*/ 92492 h 172724"/>
                <a:gd name="connsiteX11" fmla="*/ 125833 w 1598829"/>
                <a:gd name="connsiteY11" fmla="*/ 29253 h 172724"/>
                <a:gd name="connsiteX12" fmla="*/ 26887 w 1598829"/>
                <a:gd name="connsiteY12" fmla="*/ 92492 h 172724"/>
                <a:gd name="connsiteX13" fmla="*/ 0 w 1598829"/>
                <a:gd name="connsiteY13" fmla="*/ 80232 h 172724"/>
                <a:gd name="connsiteX14" fmla="*/ 125618 w 1598829"/>
                <a:gd name="connsiteY14" fmla="*/ 0 h 172724"/>
                <a:gd name="connsiteX15" fmla="*/ 251235 w 1598829"/>
                <a:gd name="connsiteY15" fmla="*/ 80232 h 172724"/>
                <a:gd name="connsiteX16" fmla="*/ 350181 w 1598829"/>
                <a:gd name="connsiteY16" fmla="*/ 143471 h 172724"/>
                <a:gd name="connsiteX17" fmla="*/ 449126 w 1598829"/>
                <a:gd name="connsiteY17" fmla="*/ 80232 h 172724"/>
                <a:gd name="connsiteX18" fmla="*/ 574744 w 1598829"/>
                <a:gd name="connsiteY18" fmla="*/ 0 h 172724"/>
                <a:gd name="connsiteX19" fmla="*/ 700362 w 1598829"/>
                <a:gd name="connsiteY19" fmla="*/ 80232 h 172724"/>
                <a:gd name="connsiteX20" fmla="*/ 799307 w 1598829"/>
                <a:gd name="connsiteY20" fmla="*/ 143471 h 172724"/>
                <a:gd name="connsiteX21" fmla="*/ 799307 w 1598829"/>
                <a:gd name="connsiteY21" fmla="*/ 143471 h 172724"/>
                <a:gd name="connsiteX22" fmla="*/ 898253 w 1598829"/>
                <a:gd name="connsiteY22" fmla="*/ 80232 h 172724"/>
                <a:gd name="connsiteX23" fmla="*/ 1024085 w 1598829"/>
                <a:gd name="connsiteY23" fmla="*/ 0 h 172724"/>
                <a:gd name="connsiteX24" fmla="*/ 1149703 w 1598829"/>
                <a:gd name="connsiteY24" fmla="*/ 80232 h 172724"/>
                <a:gd name="connsiteX25" fmla="*/ 1248648 w 1598829"/>
                <a:gd name="connsiteY25" fmla="*/ 143471 h 172724"/>
                <a:gd name="connsiteX26" fmla="*/ 1347594 w 1598829"/>
                <a:gd name="connsiteY26" fmla="*/ 80232 h 172724"/>
                <a:gd name="connsiteX27" fmla="*/ 1473212 w 1598829"/>
                <a:gd name="connsiteY27" fmla="*/ 0 h 172724"/>
                <a:gd name="connsiteX28" fmla="*/ 1598829 w 1598829"/>
                <a:gd name="connsiteY28" fmla="*/ 80232 h 172724"/>
                <a:gd name="connsiteX29" fmla="*/ 1572157 w 1598829"/>
                <a:gd name="connsiteY29" fmla="*/ 92492 h 172724"/>
                <a:gd name="connsiteX30" fmla="*/ 1473212 w 1598829"/>
                <a:gd name="connsiteY30" fmla="*/ 29253 h 172724"/>
                <a:gd name="connsiteX31" fmla="*/ 1374266 w 1598829"/>
                <a:gd name="connsiteY31" fmla="*/ 92492 h 172724"/>
                <a:gd name="connsiteX32" fmla="*/ 1248648 w 1598829"/>
                <a:gd name="connsiteY32" fmla="*/ 172724 h 17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829" h="172724">
                  <a:moveTo>
                    <a:pt x="1248648" y="172724"/>
                  </a:moveTo>
                  <a:cubicBezTo>
                    <a:pt x="1194229" y="172724"/>
                    <a:pt x="1146046" y="141965"/>
                    <a:pt x="1123031" y="92492"/>
                  </a:cubicBezTo>
                  <a:cubicBezTo>
                    <a:pt x="1104962" y="53560"/>
                    <a:pt x="1067105" y="29253"/>
                    <a:pt x="1024085" y="29253"/>
                  </a:cubicBezTo>
                  <a:cubicBezTo>
                    <a:pt x="981066" y="29253"/>
                    <a:pt x="943208" y="53560"/>
                    <a:pt x="925140" y="92492"/>
                  </a:cubicBezTo>
                  <a:cubicBezTo>
                    <a:pt x="902124" y="141965"/>
                    <a:pt x="853942" y="172724"/>
                    <a:pt x="799522" y="172724"/>
                  </a:cubicBezTo>
                  <a:cubicBezTo>
                    <a:pt x="799522" y="172724"/>
                    <a:pt x="799522" y="172724"/>
                    <a:pt x="799522" y="172724"/>
                  </a:cubicBezTo>
                  <a:cubicBezTo>
                    <a:pt x="744887" y="172724"/>
                    <a:pt x="696920" y="141965"/>
                    <a:pt x="673905" y="92492"/>
                  </a:cubicBezTo>
                  <a:cubicBezTo>
                    <a:pt x="655836" y="53560"/>
                    <a:pt x="617979" y="29253"/>
                    <a:pt x="574959" y="29253"/>
                  </a:cubicBezTo>
                  <a:cubicBezTo>
                    <a:pt x="531939" y="29253"/>
                    <a:pt x="494082" y="53560"/>
                    <a:pt x="476014" y="92492"/>
                  </a:cubicBezTo>
                  <a:cubicBezTo>
                    <a:pt x="452998" y="141965"/>
                    <a:pt x="405031" y="172724"/>
                    <a:pt x="350396" y="172724"/>
                  </a:cubicBezTo>
                  <a:cubicBezTo>
                    <a:pt x="295976" y="172724"/>
                    <a:pt x="247794" y="141965"/>
                    <a:pt x="224778" y="92492"/>
                  </a:cubicBezTo>
                  <a:cubicBezTo>
                    <a:pt x="206710" y="53560"/>
                    <a:pt x="168853" y="29253"/>
                    <a:pt x="125833" y="29253"/>
                  </a:cubicBezTo>
                  <a:cubicBezTo>
                    <a:pt x="82813" y="29253"/>
                    <a:pt x="44956" y="53560"/>
                    <a:pt x="26887" y="92492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483" y="30759"/>
                    <a:pt x="969450" y="0"/>
                    <a:pt x="1024085" y="0"/>
                  </a:cubicBezTo>
                  <a:cubicBezTo>
                    <a:pt x="1078720" y="0"/>
                    <a:pt x="1126688" y="30759"/>
                    <a:pt x="1149703" y="80232"/>
                  </a:cubicBezTo>
                  <a:cubicBezTo>
                    <a:pt x="1167771" y="119165"/>
                    <a:pt x="1205629" y="143471"/>
                    <a:pt x="1248648" y="143471"/>
                  </a:cubicBezTo>
                  <a:cubicBezTo>
                    <a:pt x="1291668" y="143471"/>
                    <a:pt x="1329526" y="119165"/>
                    <a:pt x="1347594" y="80232"/>
                  </a:cubicBezTo>
                  <a:cubicBezTo>
                    <a:pt x="1370610" y="30759"/>
                    <a:pt x="1418792" y="0"/>
                    <a:pt x="1473212" y="0"/>
                  </a:cubicBezTo>
                  <a:cubicBezTo>
                    <a:pt x="1527847" y="0"/>
                    <a:pt x="1576029" y="30759"/>
                    <a:pt x="1598829" y="80232"/>
                  </a:cubicBezTo>
                  <a:lnTo>
                    <a:pt x="1572157" y="92492"/>
                  </a:lnTo>
                  <a:cubicBezTo>
                    <a:pt x="1554089" y="53560"/>
                    <a:pt x="1516016" y="29253"/>
                    <a:pt x="1473212" y="29253"/>
                  </a:cubicBezTo>
                  <a:cubicBezTo>
                    <a:pt x="1430192" y="29253"/>
                    <a:pt x="1392335" y="53560"/>
                    <a:pt x="1374266" y="92492"/>
                  </a:cubicBezTo>
                  <a:cubicBezTo>
                    <a:pt x="1351251" y="141965"/>
                    <a:pt x="1303069" y="172724"/>
                    <a:pt x="1248648" y="172724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3" name="Oval 22">
            <a:extLst>
              <a:ext uri="{FF2B5EF4-FFF2-40B4-BE49-F238E27FC236}">
                <a16:creationId xmlns:a16="http://schemas.microsoft.com/office/drawing/2014/main" id="{C10FB9CA-E7FA-462C-B537-F1224ED1AC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19820" y="4236107"/>
            <a:ext cx="510988" cy="510988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D8469AE7-A75B-4F37-850B-EF5974ABED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19820" y="4236107"/>
            <a:ext cx="510988" cy="510988"/>
          </a:xfrm>
          <a:prstGeom prst="ellipse">
            <a:avLst/>
          </a:pr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27" name="Graphic 4">
            <a:extLst>
              <a:ext uri="{FF2B5EF4-FFF2-40B4-BE49-F238E27FC236}">
                <a16:creationId xmlns:a16="http://schemas.microsoft.com/office/drawing/2014/main" id="{63301095-70B2-49AA-8DA9-A35629AD62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597506" y="4175798"/>
            <a:ext cx="1861486" cy="1861665"/>
            <a:chOff x="5734053" y="3067000"/>
            <a:chExt cx="724484" cy="724549"/>
          </a:xfrm>
          <a:solidFill>
            <a:schemeClr val="bg1"/>
          </a:solidFill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D218E08C-0BEA-45C2-8C09-4141DDDA00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067000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232F6090-14E0-44C6-B9FC-C91047BCDC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067000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FDB9402B-335C-4892-9E7C-C400E95BE0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E7A4371D-4448-409A-93F3-0C92E3EBD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780149CB-4B8F-4FD1-AC5E-25670C9EA0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92D49A1A-35B0-4620-9D1E-A782A0E978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2" y="3067000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AFF46F08-B1E4-44C1-BD4A-4191D6EAD9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8DB16610-3D81-4E5C-850D-5D1245C0DC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126244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E05501B2-83AC-4299-BE5A-8CA16B4089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12624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07CF1B90-3B3A-403E-A94F-8B82945D07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12624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56A1CBA9-4AC1-4C42-9429-3FF31DF282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12624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21318D9B-FD39-402A-ADFA-0E6CC789A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12624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333FB08F-B346-47C0-A7CD-1DE53E6C0D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1" y="312624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8 w 14097"/>
                <a:gd name="connsiteY1" fmla="*/ 14097 h 14097"/>
                <a:gd name="connsiteX2" fmla="*/ 0 w 14097"/>
                <a:gd name="connsiteY2" fmla="*/ 7049 h 14097"/>
                <a:gd name="connsiteX3" fmla="*/ 7048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893AD6F2-6408-4A8E-9749-CB7388EF3D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12624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715D9D2F-1568-4BE3-A54A-69F52492B0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185393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9AB547A7-0D80-491F-98B4-C6B7CC4FC4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185393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7E2693CD-DAF5-4B26-9A2F-17673BF3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18539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A96EEE12-952A-4693-B161-D7071D6010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18539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F4228DCC-1611-4BDC-90AA-231F67EB11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18539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DA163C3C-D3DF-461F-B6A8-90C7C227D1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2" y="3185393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4D021D29-2980-41C3-AB83-DA93C105BC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18539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AC09C1FA-1A9D-49A7-9D73-8B777140A3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244637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0B8D8CD4-7B9B-48A5-BC59-0CB859354F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244635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224D0A27-A8B0-4020-9399-24127726E6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244635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68E8EBA-9F8C-4650-B9BE-38A0A56BCF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244635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6A460BB3-2605-4AA2-AE1D-B9FB61EBF2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244635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1E2E38EE-DBBE-4CC1-9498-E7193E1B28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1" y="3244637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BF191D5C-7D2A-4408-A8F2-389D2360F9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244635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08F7193B-B379-4921-9F17-1841D50611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303786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4C5E53C-6003-4F74-B1CA-C7EA1E4993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303786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CB97B2B1-1CF5-46A5-940D-AB8F57F59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3037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0783F4F1-D8CE-4453-B79B-AD976E272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3037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06A7A4C9-F24F-4F00-A2FA-29E788A09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3037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EB694A32-59D6-46E3-8CE4-E4C485C2CB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1" y="3303786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983EBB4C-28FF-41C6-90D6-5F30FC0868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3037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0707659D-8AE9-49B5-AB29-ECC099F495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363031"/>
              <a:ext cx="14192" cy="14097"/>
            </a:xfrm>
            <a:custGeom>
              <a:avLst/>
              <a:gdLst>
                <a:gd name="connsiteX0" fmla="*/ 14192 w 14192"/>
                <a:gd name="connsiteY0" fmla="*/ 7048 h 14097"/>
                <a:gd name="connsiteX1" fmla="*/ 7144 w 14192"/>
                <a:gd name="connsiteY1" fmla="*/ 14097 h 14097"/>
                <a:gd name="connsiteX2" fmla="*/ 0 w 14192"/>
                <a:gd name="connsiteY2" fmla="*/ 7048 h 14097"/>
                <a:gd name="connsiteX3" fmla="*/ 7049 w 14192"/>
                <a:gd name="connsiteY3" fmla="*/ 0 h 14097"/>
                <a:gd name="connsiteX4" fmla="*/ 14192 w 14192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5C987ECC-9573-46EA-9C4A-7C3CAE3938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363029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4DAF6708-18C2-4082-B024-6CEA32AE01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36302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72CBB5AE-39E2-4D9B-A834-64D31B0032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36302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4592DE98-77BF-4E8E-AEB4-1934207BAE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36302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5AF5D9A0-BA94-4D2B-8479-26C55355B6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1" y="3363031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8 w 14097"/>
                <a:gd name="connsiteY1" fmla="*/ 14097 h 14097"/>
                <a:gd name="connsiteX2" fmla="*/ 0 w 14097"/>
                <a:gd name="connsiteY2" fmla="*/ 7048 h 14097"/>
                <a:gd name="connsiteX3" fmla="*/ 7048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2CAA6A8E-7ACF-4EF7-AAD6-734A009DCF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36302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D3DD3695-F212-4BAD-BBB3-EC1F624740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422181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AB1B3ECB-7594-4C5C-B62B-E686C0A89E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422181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5EE54C3C-D9E5-4782-B8F6-058EB2D63E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4221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EAE78EEE-DC43-44E1-AB47-ACB80F94B1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4221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847D67EF-1141-4582-866E-FE02FB236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4221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99ECC931-60A1-4628-A34B-4B68DA3CC2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1" y="3422181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A587D2BE-3417-44AE-BEEF-57F88CECB4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4221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FCEB2ED3-A08D-4286-B75D-893289F3F3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87" y="3067000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6953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7C7DB7BB-8173-4377-85B0-032B7BDAB6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38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93EF69B4-3F48-4509-8BF8-926E23BC1D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83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9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C1A86650-1EF5-46E3-885D-96985105A8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33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47EBBDE2-BD90-481F-A671-34E2186FB0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79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87DAF1CB-838D-4C5C-8FB7-76BF677FE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9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64573DA8-D2F3-4644-AC79-83843615C4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87" y="3126241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41AB53B8-0D5C-44BD-A2A9-ABBF659E1F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38" y="312624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29B7FA60-B453-4877-8D47-CA1209DF91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83" y="312624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7A6D2414-BCCC-40E8-B990-47642EFE96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33" y="312624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B0F37C2B-B7E6-420D-AD39-3AE4A2FBE9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79" y="3126240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F6417E45-D7FC-40B8-AD49-941B28D18C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9" y="3126242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2A8D1963-0C59-476C-AAFA-A7AF4FF508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87" y="3185391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6BE777A9-EC29-46FC-AD21-AC7FD89B13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38" y="318539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C63BA1CE-93FB-42C7-8381-765E500232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83" y="318539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7F30F275-ADC8-4FD1-8B4B-673B37517B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33" y="318539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DB20529C-F2DD-4607-8DEE-19A9329686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79" y="318539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B8029A9A-DFF9-49CE-8CEE-95A6695F39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9" y="3185391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6822C2EC-B05D-4CE6-9D59-164769D0ED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87" y="3244634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53A0760F-F576-4A97-94AF-8BBE590844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38" y="3244634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CA76721C-646A-4910-AD1A-BE6B67767C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83" y="3244634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065D4766-CAEC-4074-A9E2-6110A12389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33" y="3244634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4F1A0AC6-319D-49D8-A4FB-17A70E8E89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79" y="3244634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79502B48-2B92-45BF-B9AC-1102B38078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9" y="324463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6363AFA7-321F-431C-B2FD-ADCB4D24BD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87" y="3303786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33EDDE1B-7379-4973-8CFD-F3C737104D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38" y="33037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1F20B58A-2DB8-46B2-9E93-9C8C817DCD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83" y="33037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A5A3EF12-3DA1-4505-A44B-1B96348873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33" y="33037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5B08812B-9264-47E7-8EC8-1233869F6B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79" y="33037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2A29F226-A243-410B-BEE4-EBA9DD76F8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9" y="330378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9DF57348-F837-475C-A7AA-3C7210041E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87" y="3363028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1E41B89A-9A45-4947-ADB0-9400400498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38" y="336302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6C1F1525-32BC-46E1-84E6-C2BB88730B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83" y="336302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C73A8972-BA44-40C6-B045-83E78C4D4A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33" y="336302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C196E956-03D1-4F79-826A-A2F5E3DEF1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79" y="336302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ADA7B07B-EAC8-4FA5-B14F-3ABF8BA7A2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9" y="3363029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93C28672-FF9E-4FE0-AC47-2FDD26CD75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87" y="342217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E347BAB3-EA9C-4ADD-AE5E-28F2E3C538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38" y="342217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321920C4-EE31-4F03-A0D5-A280D3F4B1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83" y="342217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6EBB3D05-4C78-4F10-8D03-8909DBCFB3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33" y="342217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FC65F531-84E4-463F-8791-EB6EDFA639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79" y="342218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A63BB6A3-D482-43F2-9F5F-20E163CC44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9" y="34221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ABDCCD34-EB5D-4194-8A28-1424E98AE4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481330"/>
              <a:ext cx="14192" cy="14096"/>
            </a:xfrm>
            <a:custGeom>
              <a:avLst/>
              <a:gdLst>
                <a:gd name="connsiteX0" fmla="*/ 14192 w 14192"/>
                <a:gd name="connsiteY0" fmla="*/ 7049 h 14096"/>
                <a:gd name="connsiteX1" fmla="*/ 7144 w 14192"/>
                <a:gd name="connsiteY1" fmla="*/ 14097 h 14096"/>
                <a:gd name="connsiteX2" fmla="*/ 0 w 14192"/>
                <a:gd name="connsiteY2" fmla="*/ 7049 h 14096"/>
                <a:gd name="connsiteX3" fmla="*/ 7049 w 14192"/>
                <a:gd name="connsiteY3" fmla="*/ 0 h 14096"/>
                <a:gd name="connsiteX4" fmla="*/ 14192 w 14192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1049"/>
                    <a:pt x="0" y="7049"/>
                  </a:cubicBezTo>
                  <a:cubicBezTo>
                    <a:pt x="0" y="3048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F058544E-163D-4FFF-9A69-0B3A3F2D66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481330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11041486-0577-4F0E-8DD5-5E20E26729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481330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71D11099-C84E-43AC-9F20-92460E1708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481330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E598FB87-8AFF-4C56-9E2C-776F4641E9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481330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7701E761-16DE-4350-9718-DD81B37FB9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2" y="3481330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552E747F-E415-4348-A11A-4CABCB64B5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481330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C6472F13-E6DE-4469-9563-F478261B6E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54057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5C72FE15-910B-4622-A14C-AFA2DFCC02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540575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BAB8F759-DEFA-4D35-B76E-6D3034FB77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54057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A1BBCEBD-DCE2-4354-B878-49ABEC3679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54057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2CBB3A18-0021-403F-8E24-8805829B42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54057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8FDF7AAC-1EC6-4409-90AB-DBB984883D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2" y="3540575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5B9999E8-7D25-4049-8328-685B556DC6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54057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E77FC8A9-DEAE-424D-B460-12E0F3268D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59972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54F9C69A-0DCF-444A-B970-32B4120483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5997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8BD94DDA-54FF-48EE-9DAC-C0EA6F91D4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5997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E18A6989-0132-4CB7-BB68-EEBC4E0806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5997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A1357332-D19F-4C2B-B474-21D5539B90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5997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295C7590-8B80-428C-95A9-638B265425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1" y="35997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CA0E8A31-7520-4726-9D96-43BA87407E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5997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9407EEE0-5D8E-4CCC-A91B-0CB523227C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3" y="3658968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3799DFCC-868B-4257-B530-8E8D616CC5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99" y="3658968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F7F5EEB5-FE82-45A8-97C4-88460ABAFB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49" y="365896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CD76E4C7-EB07-499D-9BC3-FF39C8B613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65896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86EFDF8D-E5F7-4EB8-B8DA-3CC7E21D88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5" y="365896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2CA6506B-EACA-4FB2-81AB-E028F44786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0" y="3658968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193E4771-2787-4901-93D8-7E90F3F479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65896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0EA31773-15F1-4605-8787-6891ABB211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718118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1302C213-2CD5-4168-9534-111E6E81A8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718118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B9B36C24-2336-41FD-BAC4-6CD69DFD55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71811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CA3AFAFE-D376-4A7B-928B-833531472D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6" y="371811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7C685A00-A4F7-4250-BAAA-70978DADE4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71811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E52682F3-EDD5-4BDC-BB19-A4540873A8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1" y="3718118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2C5E1880-CFBA-4547-9C23-6D2C433048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71811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439AAF4F-2AAD-4A02-A7FA-FE28D5286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7" y="3777362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05614144-9309-41ED-8E05-839A6EEFF8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1" y="3777362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24324D6F-A81D-45F2-BA36-C53F1AB0C6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3" y="3777360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6B00668D-07BC-47CF-9D1E-F94EC7C56F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701" y="3777360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BCF78A89-29F2-4973-8463-DF3C57EFB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54" y="3777360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F5BCB645-FB02-40FC-99A4-06CA3F1B28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102" y="3777362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F6115A3A-2FBE-4633-A426-37D05BC071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50" y="3777360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AEFD8D2F-B95A-4C0A-AE85-53171B29F5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95" y="3481330"/>
              <a:ext cx="14097" cy="14096"/>
            </a:xfrm>
            <a:custGeom>
              <a:avLst/>
              <a:gdLst>
                <a:gd name="connsiteX0" fmla="*/ 14097 w 14097"/>
                <a:gd name="connsiteY0" fmla="*/ 7049 h 14096"/>
                <a:gd name="connsiteX1" fmla="*/ 7049 w 14097"/>
                <a:gd name="connsiteY1" fmla="*/ 14097 h 14096"/>
                <a:gd name="connsiteX2" fmla="*/ 0 w 14097"/>
                <a:gd name="connsiteY2" fmla="*/ 7049 h 14096"/>
                <a:gd name="connsiteX3" fmla="*/ 7049 w 14097"/>
                <a:gd name="connsiteY3" fmla="*/ 0 h 14096"/>
                <a:gd name="connsiteX4" fmla="*/ 14097 w 14097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4DD4F397-1F35-4E06-8EC1-8F58C51912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46" y="3481330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B031E5E0-C77D-49F7-ADF2-258D23052D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91" y="3481330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9 w 14096"/>
                <a:gd name="connsiteY1" fmla="*/ 14097 h 14096"/>
                <a:gd name="connsiteX2" fmla="*/ 0 w 14096"/>
                <a:gd name="connsiteY2" fmla="*/ 7049 h 14096"/>
                <a:gd name="connsiteX3" fmla="*/ 7049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3F044DE9-FE64-4C30-8191-7E1547880C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42" y="3481330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9B18BCEB-85ED-4077-ACB7-FEB2F6443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88" y="3481330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00C0927E-2CCF-4F8E-8A54-22B8A93C97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37" y="348132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D0C3350E-04F5-4FED-9991-4DD964E099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95" y="3540578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F43D0338-A6C9-4866-8D0C-072664518E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46" y="35405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40EA171B-27E2-4100-9D5F-123CF6E7F9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91" y="354058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22FD540C-F3DF-40F5-B2BE-BBD113EF43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42" y="354058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57768D93-FAD4-4236-969B-B8EE8E88F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88" y="35405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0F5E0490-21C2-4EF6-950D-38814F32C2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37" y="3540588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8E981C9B-710F-4034-AE82-28B1B07245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95" y="3599737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CC62C2CC-DBAE-4877-8F55-02FE00AE81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46" y="359973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D8F57D8B-1988-441F-9DAE-A525DA5E9D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91" y="359973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6715F028-3A13-4D5F-86C4-74C0AD81D6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42" y="359973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DC6C9B50-47B3-44E7-B897-43D010A189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88" y="359973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F3F602F0-702E-4D5F-A4FC-0E602C02B9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37" y="359973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9F379870-B34C-4DFC-9F0A-BDAB8C89F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95" y="3658981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641092AC-FED1-4D1D-B57C-0AC883CA95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46" y="36589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EA8A0B5E-5BB1-46AF-AC31-7D3756F354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91" y="36589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1C519384-2192-432B-B768-64B4BC2DA9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42" y="36589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13C77A9D-44F0-4289-A611-D8AF813570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88" y="36589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0A54AEDC-E418-4E02-A713-6CE30C0CDD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41" y="365897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24FECFE3-9F31-47B0-B17F-CF2A1CEE85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99" y="371813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68167DF4-8B16-419B-B7BA-2FD5FF6CC8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50" y="371813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A543D24F-44C0-4DDF-A30E-8C8407548F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95" y="371813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63DEAE3C-3931-41EE-B4A1-F9385602BE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45" y="371813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B11945CD-32F6-4C09-82AF-5510512312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92" y="371812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9109F44F-512F-4792-AED2-ECA80DDE16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40" y="37181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29B9E19B-BC56-46F2-BFFF-1688CEA55A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95" y="3777375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F573BDDE-4AED-43FB-B8D1-B5F3708931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50" y="3777375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EFFDA684-6DFF-4629-830E-6F2ACAB8C3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96" y="3777375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92E23250-6349-4726-AF61-08A57B3A2E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55" y="3777354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8536AAE6-5497-4B0A-9C9F-4EAA1BB322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314" y="3777450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52B72898-B9DE-4574-BB20-0C317954D4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4" y="37774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753212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9D389D38-2839-5EB5-5F40-428A453553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534" y="2550973"/>
            <a:ext cx="7723992" cy="3869005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48F245AB-73CE-0CFB-6D7B-089341DCCD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4109" y="438022"/>
            <a:ext cx="6439464" cy="2709912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17942055-B3EC-12E5-DB29-5B88F60DFB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534" y="1428921"/>
            <a:ext cx="5323179" cy="728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416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EF82FB06-58CA-C20D-B3BD-060557D99C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223" y="167210"/>
            <a:ext cx="8145012" cy="781159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7EDA15EF-5016-0463-396D-FD5EDA7CC8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275" y="951857"/>
            <a:ext cx="8516539" cy="619211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E6F82D15-6F46-3149-6A67-0E86068671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275" y="1655559"/>
            <a:ext cx="8249801" cy="676369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C1DCF681-A680-D2C7-B550-362B1DADDB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1090" y="2355549"/>
            <a:ext cx="7840169" cy="685896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0CED80F4-7613-2335-37AE-47F3C402DC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9645" y="3342104"/>
            <a:ext cx="5163271" cy="571580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51705E95-2009-DA37-D0E6-455B224ACB9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9645" y="3913684"/>
            <a:ext cx="7020905" cy="1086002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F4CDE652-3573-306B-5BDF-B48F1EE7576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14958" y="5157450"/>
            <a:ext cx="8735644" cy="714475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8A7B0069-6BDC-8D99-0B33-1ED036A3649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70465" y="6029689"/>
            <a:ext cx="7840169" cy="543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7004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76B3F677-C59C-985A-BD6F-01E3E45406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9940"/>
            <a:ext cx="7252772" cy="4575078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B963BD85-A45D-E354-377E-FE137C6C70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7480" y="2866946"/>
            <a:ext cx="8202170" cy="1124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9487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2549BA32-A65A-E970-2B9A-C7981CC521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765" y="227432"/>
            <a:ext cx="5420481" cy="3315163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8CD7AC2E-69E8-405C-00C5-2B61862C52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2529" y="3872378"/>
            <a:ext cx="8115547" cy="2614916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BCBE7EDF-3B30-FC23-5D74-D249071A95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6419" y="1478275"/>
            <a:ext cx="5822625" cy="1486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9642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8343A6B7-C313-4231-D135-93D7C38E15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75" y="26035"/>
            <a:ext cx="7382905" cy="857370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BC04E603-611C-CC80-772E-B2E2BE68EB6D}"/>
              </a:ext>
            </a:extLst>
          </p:cNvPr>
          <p:cNvSpPr txBox="1"/>
          <p:nvPr/>
        </p:nvSpPr>
        <p:spPr>
          <a:xfrm>
            <a:off x="569625" y="1008572"/>
            <a:ext cx="358551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Excel</a:t>
            </a:r>
          </a:p>
          <a:p>
            <a:r>
              <a:rPr lang="es-MX" dirty="0" err="1"/>
              <a:t>Ctrl+A</a:t>
            </a:r>
            <a:r>
              <a:rPr lang="es-MX" dirty="0"/>
              <a:t> </a:t>
            </a:r>
            <a:r>
              <a:rPr lang="es-MX" dirty="0" err="1"/>
              <a:t>english</a:t>
            </a:r>
            <a:r>
              <a:rPr lang="es-MX" dirty="0"/>
              <a:t> / </a:t>
            </a:r>
            <a:r>
              <a:rPr lang="es-MX" dirty="0" err="1"/>
              <a:t>ctrl</a:t>
            </a:r>
            <a:r>
              <a:rPr lang="es-MX" dirty="0"/>
              <a:t> + E español seleccionar datos, datos completos</a:t>
            </a:r>
          </a:p>
          <a:p>
            <a:endParaRPr lang="es-MX" dirty="0"/>
          </a:p>
          <a:p>
            <a:r>
              <a:rPr lang="es-MX" dirty="0"/>
              <a:t>Copiar la hoja</a:t>
            </a:r>
          </a:p>
          <a:p>
            <a:r>
              <a:rPr lang="es-MX" dirty="0"/>
              <a:t>Seguridad con la original</a:t>
            </a:r>
          </a:p>
          <a:p>
            <a:endParaRPr lang="es-MX" dirty="0"/>
          </a:p>
          <a:p>
            <a:r>
              <a:rPr lang="es-MX" dirty="0"/>
              <a:t>Detectar duplicados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21760FD7-70F7-61C1-931F-CF79AD96BE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4141694"/>
            <a:ext cx="6977977" cy="2716306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04802ADB-36C1-551D-0599-005ADA647B92}"/>
              </a:ext>
            </a:extLst>
          </p:cNvPr>
          <p:cNvSpPr txBox="1"/>
          <p:nvPr/>
        </p:nvSpPr>
        <p:spPr>
          <a:xfrm>
            <a:off x="5237179" y="791130"/>
            <a:ext cx="3171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Eliminar duplicados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74A4C517-66F3-878C-67F8-15CD0989F3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1965" y="1160462"/>
            <a:ext cx="7280035" cy="2981232"/>
          </a:xfrm>
          <a:prstGeom prst="rect">
            <a:avLst/>
          </a:prstGeom>
        </p:spPr>
      </p:pic>
      <p:sp>
        <p:nvSpPr>
          <p:cNvPr id="12" name="Elipse 11">
            <a:extLst>
              <a:ext uri="{FF2B5EF4-FFF2-40B4-BE49-F238E27FC236}">
                <a16:creationId xmlns:a16="http://schemas.microsoft.com/office/drawing/2014/main" id="{65957B20-5E4D-9299-672F-AE3CC6FBF369}"/>
              </a:ext>
            </a:extLst>
          </p:cNvPr>
          <p:cNvSpPr/>
          <p:nvPr/>
        </p:nvSpPr>
        <p:spPr>
          <a:xfrm>
            <a:off x="10058400" y="1865942"/>
            <a:ext cx="194872" cy="27765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884729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4CD1410D-253A-0227-0D79-721ACDEB18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905" y="355673"/>
            <a:ext cx="7946178" cy="2717309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19A204EA-5DD2-4FAD-CE91-10F566DDA69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0814"/>
          <a:stretch/>
        </p:blipFill>
        <p:spPr>
          <a:xfrm>
            <a:off x="228513" y="4136813"/>
            <a:ext cx="8095570" cy="2365514"/>
          </a:xfrm>
          <a:prstGeom prst="rect">
            <a:avLst/>
          </a:prstGeom>
        </p:spPr>
      </p:pic>
      <p:sp>
        <p:nvSpPr>
          <p:cNvPr id="10" name="Elipse 9">
            <a:extLst>
              <a:ext uri="{FF2B5EF4-FFF2-40B4-BE49-F238E27FC236}">
                <a16:creationId xmlns:a16="http://schemas.microsoft.com/office/drawing/2014/main" id="{9A66F9F8-526E-B150-DB37-0A961CACA1A5}"/>
              </a:ext>
            </a:extLst>
          </p:cNvPr>
          <p:cNvSpPr/>
          <p:nvPr/>
        </p:nvSpPr>
        <p:spPr>
          <a:xfrm>
            <a:off x="4001051" y="6202524"/>
            <a:ext cx="4512040" cy="46721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7200784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4A138EB7-A4BE-FA93-2254-168BC50E10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235" y="896161"/>
            <a:ext cx="7521763" cy="2532839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6CEDC033-EE8E-E11C-D906-CF32886B30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428" y="4235824"/>
            <a:ext cx="6649378" cy="1247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3991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00308124-DD30-3745-F5D9-3480646C99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459" y="265270"/>
            <a:ext cx="5103480" cy="1626030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CACE268D-A5FA-46E1-84DF-AADDFA9A64DF}"/>
              </a:ext>
            </a:extLst>
          </p:cNvPr>
          <p:cNvSpPr txBox="1"/>
          <p:nvPr/>
        </p:nvSpPr>
        <p:spPr>
          <a:xfrm>
            <a:off x="5758291" y="61781"/>
            <a:ext cx="61692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0" i="0" dirty="0">
                <a:effectLst/>
                <a:latin typeface="-apple-system"/>
              </a:rPr>
              <a:t>El uso de </a:t>
            </a:r>
            <a:r>
              <a:rPr lang="es-MX" sz="2000" b="0" i="0" dirty="0" err="1">
                <a:effectLst/>
                <a:latin typeface="-apple-system"/>
              </a:rPr>
              <a:t>Power</a:t>
            </a:r>
            <a:r>
              <a:rPr lang="es-MX" sz="2000" b="0" i="0" dirty="0">
                <a:effectLst/>
                <a:latin typeface="-apple-system"/>
              </a:rPr>
              <a:t> </a:t>
            </a:r>
            <a:r>
              <a:rPr lang="es-MX" sz="2000" b="0" i="0" dirty="0" err="1">
                <a:effectLst/>
                <a:latin typeface="-apple-system"/>
              </a:rPr>
              <a:t>Query</a:t>
            </a:r>
            <a:r>
              <a:rPr lang="es-MX" sz="2000" b="0" i="0" dirty="0">
                <a:effectLst/>
                <a:latin typeface="-apple-system"/>
              </a:rPr>
              <a:t> te permite transformar los datos en estructuras potentes y útiles para el análisis de datos.</a:t>
            </a:r>
            <a:endParaRPr lang="es-MX" sz="2000"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F95197CF-7E4E-3F54-8438-42DE2DAA2D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852" y="2324840"/>
            <a:ext cx="4080694" cy="3854884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9549378C-77DE-5C33-CE4D-D1C2B25A01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2647" y="3950963"/>
            <a:ext cx="5207323" cy="2907037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915E6BF7-23FB-31F0-4487-36ADFA11906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2185" b="2139"/>
          <a:stretch/>
        </p:blipFill>
        <p:spPr>
          <a:xfrm>
            <a:off x="5610372" y="734239"/>
            <a:ext cx="4218531" cy="3216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0537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374199EC-8834-9A12-D5EB-050127078F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7056"/>
            <a:ext cx="6531534" cy="4423086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BA6CDA48-02B9-2F20-52FB-73138FAB69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1534" y="1235578"/>
            <a:ext cx="5660465" cy="3561274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5A97B5E8-6C55-FC55-4A09-B8563CE188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908" y="5122398"/>
            <a:ext cx="11728184" cy="1425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4083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59F8CFAA-4EE0-AC6A-FD18-811C3DF71D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349" y="400017"/>
            <a:ext cx="4980839" cy="1256496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5C8A549A-80C8-3CE7-ECFE-B5BFE554B3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263" y="2363400"/>
            <a:ext cx="5385565" cy="1392818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E7D7AFF8-6C68-48CA-FAD4-E18D459D2B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263" y="4563221"/>
            <a:ext cx="5536651" cy="1065600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530F1D2E-0EF3-C9CB-A8EF-B718DDB5A8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98341" y="506979"/>
            <a:ext cx="4062202" cy="2299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193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62EFD811-3D53-A9A2-6A66-6E646FCBE4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485" y="167814"/>
            <a:ext cx="4944165" cy="2686425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33220DD8-BB9B-0B51-689B-91934D6135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76" y="3249551"/>
            <a:ext cx="5944430" cy="2953162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BF76B257-703F-C551-CB33-8C6982755B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3777" y="212589"/>
            <a:ext cx="5582429" cy="1533739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6DDCE1A4-66EC-67F7-65FD-67243B9B03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0669" y="4982082"/>
            <a:ext cx="4258269" cy="1438476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83289EEB-9F18-A5B6-317E-A9DE062D7B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8362" y="2490656"/>
            <a:ext cx="6663153" cy="1876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0298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50E19423-8CF2-EF7F-99EA-7B2281D37D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605" y="530691"/>
            <a:ext cx="4029637" cy="2676899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9268A180-690A-E85E-4084-E594A3DBA7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6361" y="203828"/>
            <a:ext cx="6179020" cy="1494694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3767FD9F-0E74-8BE1-AF27-462FCD1C60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5488" y="1983137"/>
            <a:ext cx="5967756" cy="589916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CAA4C5CB-18ED-9B90-A158-726B068AA3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21312" y="2808562"/>
            <a:ext cx="5739549" cy="614952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800FDEF8-9C3C-BF1A-B65E-582953DF6E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8494" y="3765724"/>
            <a:ext cx="7766895" cy="405094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CC074672-E2A2-3F5A-47BA-EC74A869AD4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91086" y="3617922"/>
            <a:ext cx="3522420" cy="1334051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2C637B1C-79FE-75E1-F34C-65CB5AEBFD6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1789" y="4544536"/>
            <a:ext cx="5089940" cy="582950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4078524F-46F6-DAE9-D03D-BCB826DD55D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1081" y="5338868"/>
            <a:ext cx="4631827" cy="604152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53B4823B-C370-47DD-F4B9-97E17ECAEA7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96000" y="5105445"/>
            <a:ext cx="3439005" cy="590632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96FCB947-7A4D-F91E-CAFD-07BF7A4B8CC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231729" y="5959470"/>
            <a:ext cx="4591691" cy="571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155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576FA1-3D32-FB02-92CB-EBD729A29F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24F4D7F5-3B6F-37AB-6812-8A44C04074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605" y="530691"/>
            <a:ext cx="4029637" cy="2676899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872F672F-8171-72C1-9854-A1081A2A21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5706"/>
            <a:ext cx="12192000" cy="6586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0028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D58391A-33F7-9B4C-A794-075D284BD9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7211" y="359895"/>
            <a:ext cx="11035553" cy="4575175"/>
          </a:xfrm>
        </p:spPr>
        <p:txBody>
          <a:bodyPr/>
          <a:lstStyle/>
          <a:p>
            <a:r>
              <a:rPr lang="es-MX" b="0" i="0" dirty="0">
                <a:effectLst/>
                <a:latin typeface="-apple-system"/>
              </a:rPr>
              <a:t>¿Cuáles son las dos funciones principales que </a:t>
            </a:r>
            <a:r>
              <a:rPr lang="es-MX" b="0" i="0" dirty="0" err="1">
                <a:effectLst/>
                <a:latin typeface="-apple-system"/>
              </a:rPr>
              <a:t>Power</a:t>
            </a:r>
            <a:r>
              <a:rPr lang="es-MX" b="0" i="0" dirty="0">
                <a:effectLst/>
                <a:latin typeface="-apple-system"/>
              </a:rPr>
              <a:t> BI ofrece a los analistas de datos?</a:t>
            </a:r>
          </a:p>
          <a:p>
            <a:pPr marL="0" indent="0">
              <a:buNone/>
            </a:pPr>
            <a:r>
              <a:rPr lang="es-MX" b="0" i="0" dirty="0">
                <a:effectLst/>
                <a:latin typeface="-apple-system"/>
              </a:rPr>
              <a:t>Transformación de datos y presentación de datos</a:t>
            </a:r>
          </a:p>
          <a:p>
            <a:pPr marL="0" indent="0">
              <a:buNone/>
            </a:pPr>
            <a:endParaRPr lang="es-MX" dirty="0">
              <a:latin typeface="-apple-system"/>
            </a:endParaRPr>
          </a:p>
          <a:p>
            <a:pPr marL="0" indent="0">
              <a:buNone/>
            </a:pPr>
            <a:r>
              <a:rPr lang="es-MX" b="0" i="0" dirty="0">
                <a:effectLst/>
                <a:latin typeface="-apple-system"/>
              </a:rPr>
              <a:t>Las herramientas de software que utilizas para que los datos realicen todo tipo de matemáticas por ti, desde cálculos matemáticos básicos a complejos. No necesitas crear manualmente cada función.</a:t>
            </a:r>
          </a:p>
          <a:p>
            <a:pPr marL="0" indent="0">
              <a:buNone/>
            </a:pPr>
            <a:endParaRPr lang="es-MX" dirty="0">
              <a:latin typeface="-apple-system"/>
            </a:endParaRPr>
          </a:p>
          <a:p>
            <a:pPr marL="0" indent="0">
              <a:buNone/>
            </a:pP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3612563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58E54810-032C-8755-5C4F-8B7A98AFA6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912" y="472442"/>
            <a:ext cx="6633814" cy="689617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CB0F2EF0-4CE3-B4B6-D24D-D344A593AF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912" y="2109597"/>
            <a:ext cx="6404475" cy="1149695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CE1DDFA1-FBCE-FFAD-E3FC-19F3621A0D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5101" y="3067680"/>
            <a:ext cx="3722742" cy="383223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20AE079C-0E29-3E59-6DA1-6CF11D76B2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5534" y="4527492"/>
            <a:ext cx="8811855" cy="1190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2932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66DCA16D-DC3B-3C9E-B09C-7CD4607062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4105" y="987996"/>
            <a:ext cx="9051087" cy="4882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7226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0DDF30B-DD78-D9D0-6168-FBFEBD8C7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Modelo entidad relación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11A7310-9BCA-E172-F033-BE0F29F434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735" y="1523080"/>
            <a:ext cx="7638650" cy="4677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1918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12FEBA76-1A87-91F0-3203-43C3F262EA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058" y="258899"/>
            <a:ext cx="5575942" cy="2885509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C0F1380E-878D-4DE8-0DBA-FFC17980EA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182" y="4381377"/>
            <a:ext cx="7473398" cy="1417635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C3EB2483-C716-B9BB-2ADC-A6280C3BB944}"/>
              </a:ext>
            </a:extLst>
          </p:cNvPr>
          <p:cNvSpPr txBox="1"/>
          <p:nvPr/>
        </p:nvSpPr>
        <p:spPr>
          <a:xfrm>
            <a:off x="7869836" y="1049311"/>
            <a:ext cx="337278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Acordar conjunto de datos depurado y completo</a:t>
            </a:r>
          </a:p>
          <a:p>
            <a:r>
              <a:rPr lang="es-MX" dirty="0"/>
              <a:t>S requiere sincronizar información para u debido tratamiento</a:t>
            </a:r>
          </a:p>
        </p:txBody>
      </p:sp>
    </p:spTree>
    <p:extLst>
      <p:ext uri="{BB962C8B-B14F-4D97-AF65-F5344CB8AC3E}">
        <p14:creationId xmlns:p14="http://schemas.microsoft.com/office/powerpoint/2010/main" val="31469909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2C83DA74-D1D7-BA8B-BF8E-A0A4719223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86581"/>
            <a:ext cx="6067621" cy="1432633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7E83861E-2727-8881-0F96-BFE298E3B8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79" y="338351"/>
            <a:ext cx="5519343" cy="1723512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2F3CA670-D013-4586-F997-846576DEA4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6385" y="3429000"/>
            <a:ext cx="6415615" cy="3342419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81A3050F-FEE5-E84B-F065-6BD7C76E03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379" y="3764204"/>
            <a:ext cx="5519343" cy="1491913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95B0A88D-D0F6-0597-5DFA-60970077D70F}"/>
              </a:ext>
            </a:extLst>
          </p:cNvPr>
          <p:cNvSpPr txBox="1"/>
          <p:nvPr/>
        </p:nvSpPr>
        <p:spPr>
          <a:xfrm>
            <a:off x="1169233" y="5516380"/>
            <a:ext cx="2983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Requieren contexto</a:t>
            </a:r>
          </a:p>
        </p:txBody>
      </p:sp>
    </p:spTree>
    <p:extLst>
      <p:ext uri="{BB962C8B-B14F-4D97-AF65-F5344CB8AC3E}">
        <p14:creationId xmlns:p14="http://schemas.microsoft.com/office/powerpoint/2010/main" val="10567141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8284B141-CEF5-DC03-E64F-246A17DE34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323" y="771314"/>
            <a:ext cx="6400002" cy="592438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BF3D77CE-A5DD-DD2E-4B58-DDE3B92DC8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323" y="1718266"/>
            <a:ext cx="7164499" cy="504317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567F73A4-D451-D14E-986C-829CB85D34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891" y="3150975"/>
            <a:ext cx="8305365" cy="2935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8781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4DA72360-7374-1097-5027-0AB0FDB2E5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746" y="239843"/>
            <a:ext cx="5560397" cy="2216608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8ED14575-A0BF-23E8-0251-BAB37D3F31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592442"/>
            <a:ext cx="5961309" cy="1511409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70CDC3CA-19C8-0B55-539E-16D13F8222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184" y="2891184"/>
            <a:ext cx="5991816" cy="749745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6CA6D33F-DB28-C43A-042D-D4416D2026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3591943"/>
            <a:ext cx="5796686" cy="431159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EF1D3EB7-6278-7593-9539-E810C7C107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76143" y="4482526"/>
            <a:ext cx="5443511" cy="807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9602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8AB2E430-0EBF-C3A0-56CD-4ED18C43F9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855" y="1023967"/>
            <a:ext cx="5153744" cy="1762371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AD360FEB-5789-496A-4134-AA1CFFA71A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5682" y="3554802"/>
            <a:ext cx="5830114" cy="1867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735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717E493-02B5-3103-96A7-43E21079F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92C0D33-3FD5-5597-B79F-034B8C956A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9906944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F0213831-CA84-2075-3346-A9ACF29AC3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000" y="351960"/>
            <a:ext cx="6182588" cy="2657846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4BC94412-A34D-D009-6B71-401A889201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2161" y="3429000"/>
            <a:ext cx="6954220" cy="1810003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AE677169-C1C9-6707-0452-E93F25321B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940" y="5458144"/>
            <a:ext cx="5268060" cy="1047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7137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95786AE7-72A8-856B-B9AE-53A110075A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623" y="257027"/>
            <a:ext cx="5925377" cy="1381318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AEA0D6BF-EECC-4BB1-AC47-9EF3555579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032" y="2191388"/>
            <a:ext cx="6011114" cy="290553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C578B70F-DA77-9B18-9689-0D88344339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0248" y="257027"/>
            <a:ext cx="4162635" cy="1991535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B812BFC8-E212-165B-9240-C4272873BF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40248" y="2570056"/>
            <a:ext cx="4603759" cy="1832650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38568AF5-C772-09E6-2418-52C7F4130B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57621" y="4758519"/>
            <a:ext cx="5035739" cy="1761619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CA426758-C0F5-124A-4B56-F98CDACF48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35036" y="5186452"/>
            <a:ext cx="3477110" cy="1333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8652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2EB492CD-616E-47F8-933B-5E2D952A0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8" name="Arc 17">
            <a:extLst>
              <a:ext uri="{FF2B5EF4-FFF2-40B4-BE49-F238E27FC236}">
                <a16:creationId xmlns:a16="http://schemas.microsoft.com/office/drawing/2014/main" id="{59383CF9-23B5-4335-9B21-1791C4CF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007FE00-9498-4706-B255-6437B0252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 descr="Gráficos y números digitales en 3D">
            <a:extLst>
              <a:ext uri="{FF2B5EF4-FFF2-40B4-BE49-F238E27FC236}">
                <a16:creationId xmlns:a16="http://schemas.microsoft.com/office/drawing/2014/main" id="{E6797AD4-A011-95FF-0EDB-FD3062E4F34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4820" r="15780" b="-2"/>
          <a:stretch/>
        </p:blipFill>
        <p:spPr>
          <a:xfrm>
            <a:off x="703182" y="659814"/>
            <a:ext cx="4777381" cy="5368627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F936471-4837-321C-6562-14F4C19AB4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11439" y="2782533"/>
            <a:ext cx="3941691" cy="2345510"/>
          </a:xfrm>
        </p:spPr>
        <p:txBody>
          <a:bodyPr>
            <a:normAutofit/>
          </a:bodyPr>
          <a:lstStyle/>
          <a:p>
            <a:r>
              <a:rPr lang="es-MX" sz="4000" dirty="0">
                <a:solidFill>
                  <a:srgbClr val="0070C0"/>
                </a:solidFill>
              </a:rPr>
              <a:t>Introducción a la inteligencia de negocio</a:t>
            </a:r>
          </a:p>
        </p:txBody>
      </p:sp>
    </p:spTree>
    <p:extLst>
      <p:ext uri="{BB962C8B-B14F-4D97-AF65-F5344CB8AC3E}">
        <p14:creationId xmlns:p14="http://schemas.microsoft.com/office/powerpoint/2010/main" val="6344168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5E6A7006-2837-D9E5-272F-AD2F79BE29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242" y="245486"/>
            <a:ext cx="5896798" cy="2657846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CC06AADF-5B90-C57E-6168-C5A8840FA9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2065" y="3159177"/>
            <a:ext cx="7802064" cy="1200318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2EE22945-9C18-0C87-0843-9D65DE6146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443" y="4917373"/>
            <a:ext cx="8373644" cy="125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536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F11BA1D8-FB37-BDC1-A1F4-2CC906E7EE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632" y="426084"/>
            <a:ext cx="5861214" cy="2108797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DDF8EA23-471A-BC0E-4CE2-993AF08EED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6579" y="2714785"/>
            <a:ext cx="7506748" cy="1724266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FD851DA8-B53D-9BBC-3634-2D38520352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632" y="4660019"/>
            <a:ext cx="7278116" cy="1771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6219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Una huella digital en blanco y negro">
            <a:extLst>
              <a:ext uri="{FF2B5EF4-FFF2-40B4-BE49-F238E27FC236}">
                <a16:creationId xmlns:a16="http://schemas.microsoft.com/office/drawing/2014/main" id="{CEC3D2DB-788C-CC1A-4B6C-5A7A138A61A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431" b="8300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93D2B66-BFC5-3CF1-4DA5-DD0BF7CB0D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dirty="0" err="1">
                <a:solidFill>
                  <a:srgbClr val="FFFFFF"/>
                </a:solidFill>
              </a:rPr>
              <a:t>Identificación</a:t>
            </a:r>
            <a:r>
              <a:rPr lang="en-US" sz="5200" dirty="0">
                <a:solidFill>
                  <a:srgbClr val="FFFFFF"/>
                </a:solidFill>
              </a:rPr>
              <a:t> de </a:t>
            </a:r>
            <a:r>
              <a:rPr lang="en-US" sz="5200" dirty="0" err="1">
                <a:solidFill>
                  <a:srgbClr val="FFFFFF"/>
                </a:solidFill>
              </a:rPr>
              <a:t>los</a:t>
            </a:r>
            <a:r>
              <a:rPr lang="en-US" sz="5200" dirty="0">
                <a:solidFill>
                  <a:srgbClr val="FFFFFF"/>
                </a:solidFill>
              </a:rPr>
              <a:t> Datos</a:t>
            </a:r>
          </a:p>
        </p:txBody>
      </p:sp>
    </p:spTree>
    <p:extLst>
      <p:ext uri="{BB962C8B-B14F-4D97-AF65-F5344CB8AC3E}">
        <p14:creationId xmlns:p14="http://schemas.microsoft.com/office/powerpoint/2010/main" val="146854333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10849</TotalTime>
  <Words>141</Words>
  <Application>Microsoft Office PowerPoint</Application>
  <PresentationFormat>Panorámica</PresentationFormat>
  <Paragraphs>20</Paragraphs>
  <Slides>30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30</vt:i4>
      </vt:variant>
    </vt:vector>
  </HeadingPairs>
  <TitlesOfParts>
    <vt:vector size="36" baseType="lpstr">
      <vt:lpstr>-apple-system</vt:lpstr>
      <vt:lpstr>Aptos</vt:lpstr>
      <vt:lpstr>Aptos Display</vt:lpstr>
      <vt:lpstr>Arial</vt:lpstr>
      <vt:lpstr>Calibri</vt:lpstr>
      <vt:lpstr>Tema de Office</vt:lpstr>
      <vt:lpstr>Introducción a datos y el análisis de datos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Identificación de los Datos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Modelo entidad relación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Idelfonso Iturbe Nepomuceno</dc:creator>
  <cp:lastModifiedBy>Idelfonso Iturbe Nepomuceno</cp:lastModifiedBy>
  <cp:revision>83</cp:revision>
  <dcterms:created xsi:type="dcterms:W3CDTF">2025-01-22T05:06:41Z</dcterms:created>
  <dcterms:modified xsi:type="dcterms:W3CDTF">2025-04-18T03:47:51Z</dcterms:modified>
</cp:coreProperties>
</file>